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520" r:id="rId3"/>
    <p:sldId id="546" r:id="rId4"/>
    <p:sldId id="549" r:id="rId5"/>
    <p:sldId id="369" r:id="rId6"/>
    <p:sldId id="552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2" r:id="rId28"/>
    <p:sldId id="623" r:id="rId29"/>
    <p:sldId id="624" r:id="rId30"/>
    <p:sldId id="406" r:id="rId31"/>
    <p:sldId id="630" r:id="rId32"/>
    <p:sldId id="646" r:id="rId33"/>
    <p:sldId id="647" r:id="rId34"/>
    <p:sldId id="648" r:id="rId35"/>
    <p:sldId id="649" r:id="rId36"/>
    <p:sldId id="650" r:id="rId37"/>
    <p:sldId id="651" r:id="rId38"/>
    <p:sldId id="652" r:id="rId39"/>
  </p:sldIdLst>
  <p:sldSz cx="12192000" cy="6858000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FFFF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1392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2571744"/>
            <a:ext cx="12192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Моя комната.</a:t>
            </a:r>
            <a:endParaRPr lang="ru-RU" sz="8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0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1433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142984"/>
            <a:ext cx="1219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Mein Zimmer</a:t>
            </a:r>
            <a:endParaRPr lang="ru-RU" sz="9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5643578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 Николай Павлович, г. Городня</a:t>
            </a:r>
            <a:endParaRPr lang="ru-RU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Zimmer.wav">
            <a:hlinkClick r:id="" action="ppaction://media"/>
          </p:cNvPr>
          <p:cNvPicPr>
            <a:picLocks noRot="1" noChangeAspect="1"/>
          </p:cNvPicPr>
          <p:nvPr>
            <a:wavAudioFile r:embed="rId1" name="das Zimmer.wav"/>
          </p:nvPr>
        </p:nvPicPr>
        <p:blipFill>
          <a:blip r:embed="rId3"/>
          <a:stretch>
            <a:fillRect/>
          </a:stretch>
        </p:blipFill>
        <p:spPr>
          <a:xfrm>
            <a:off x="12453982" y="1928802"/>
            <a:ext cx="304800" cy="304800"/>
          </a:xfrm>
          <a:prstGeom prst="rect">
            <a:avLst/>
          </a:prstGeom>
        </p:spPr>
      </p:pic>
      <p:pic>
        <p:nvPicPr>
          <p:cNvPr id="11" name="Рисунок 3" descr="roo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Bett.wav">
            <a:hlinkClick r:id="" action="ppaction://media"/>
          </p:cNvPr>
          <p:cNvPicPr>
            <a:picLocks noRot="1" noChangeAspect="1"/>
          </p:cNvPicPr>
          <p:nvPr>
            <a:wavAudioFile r:embed="rId1" name="das Bett.wav"/>
          </p:nvPr>
        </p:nvPicPr>
        <p:blipFill>
          <a:blip r:embed="rId3"/>
          <a:stretch>
            <a:fillRect/>
          </a:stretch>
        </p:blipFill>
        <p:spPr>
          <a:xfrm>
            <a:off x="12596858" y="2000240"/>
            <a:ext cx="304800" cy="304800"/>
          </a:xfrm>
          <a:prstGeom prst="rect">
            <a:avLst/>
          </a:prstGeom>
        </p:spPr>
      </p:pic>
      <p:pic>
        <p:nvPicPr>
          <p:cNvPr id="11" name="Рисунок 10" descr="кров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Fenster0.wav">
            <a:hlinkClick r:id="" action="ppaction://media"/>
          </p:cNvPr>
          <p:cNvPicPr>
            <a:picLocks noRot="1" noChangeAspect="1"/>
          </p:cNvPicPr>
          <p:nvPr>
            <a:wavAudioFile r:embed="rId1" name="dasFenster0.wav"/>
          </p:nvPr>
        </p:nvPicPr>
        <p:blipFill>
          <a:blip r:embed="rId3"/>
          <a:stretch>
            <a:fillRect/>
          </a:stretch>
        </p:blipFill>
        <p:spPr>
          <a:xfrm>
            <a:off x="12596858" y="1571612"/>
            <a:ext cx="304800" cy="304800"/>
          </a:xfrm>
          <a:prstGeom prst="rect">
            <a:avLst/>
          </a:prstGeom>
        </p:spPr>
      </p:pic>
      <p:pic>
        <p:nvPicPr>
          <p:cNvPr id="11" name="Рисунок 10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0"/>
            <a:ext cx="11242550" cy="65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>
            <a:hlinkClick r:id="" action="ppaction://noaction">
              <a:snd r:embed="rId3" name="furniture.wav"/>
            </a:hlinkClick>
          </p:cNvPr>
          <p:cNvSpPr txBox="1">
            <a:spLocks/>
          </p:cNvSpPr>
          <p:nvPr/>
        </p:nvSpPr>
        <p:spPr bwMode="auto">
          <a:xfrm>
            <a:off x="0" y="5517232"/>
            <a:ext cx="12192000" cy="13407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9600" b="1" i="1" dirty="0" smtClean="0">
                <a:solidFill>
                  <a:srgbClr val="00B050"/>
                </a:solidFill>
                <a:cs typeface="Arial" charset="0"/>
              </a:rPr>
              <a:t>Die </a:t>
            </a:r>
            <a:r>
              <a:rPr lang="en-US" sz="9600" b="1" i="1" dirty="0" err="1" smtClean="0">
                <a:solidFill>
                  <a:srgbClr val="00B050"/>
                </a:solidFill>
                <a:cs typeface="Arial" charset="0"/>
              </a:rPr>
              <a:t>Möbel</a:t>
            </a:r>
            <a:endParaRPr lang="ru-RU" sz="9600" b="1" dirty="0">
              <a:ln w="1905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Haus.wav">
            <a:hlinkClick r:id="" action="ppaction://media"/>
          </p:cNvPr>
          <p:cNvPicPr>
            <a:picLocks noRot="1" noChangeAspect="1"/>
          </p:cNvPicPr>
          <p:nvPr>
            <a:wavAudioFile r:embed="rId1" name="dasHaus.wav"/>
          </p:nvPr>
        </p:nvPicPr>
        <p:blipFill>
          <a:blip r:embed="rId3"/>
          <a:stretch>
            <a:fillRect/>
          </a:stretch>
        </p:blipFill>
        <p:spPr>
          <a:xfrm>
            <a:off x="12525420" y="1785926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Sofa.wav">
            <a:hlinkClick r:id="" action="ppaction://media"/>
          </p:cNvPr>
          <p:cNvPicPr>
            <a:picLocks noRot="1" noChangeAspect="1"/>
          </p:cNvPicPr>
          <p:nvPr>
            <a:wavAudioFile r:embed="rId1" name="das_Sofa.wav"/>
          </p:nvPr>
        </p:nvPicPr>
        <p:blipFill>
          <a:blip r:embed="rId3"/>
          <a:stretch>
            <a:fillRect/>
          </a:stretch>
        </p:blipFill>
        <p:spPr>
          <a:xfrm>
            <a:off x="12525420" y="2285992"/>
            <a:ext cx="304800" cy="304800"/>
          </a:xfrm>
          <a:prstGeom prst="rect">
            <a:avLst/>
          </a:prstGeom>
        </p:spPr>
      </p:pic>
      <p:pic>
        <p:nvPicPr>
          <p:cNvPr id="11" name="Рисунок 10" descr="div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Geschenk.wav">
            <a:hlinkClick r:id="" action="ppaction://media"/>
          </p:cNvPr>
          <p:cNvPicPr>
            <a:picLocks noRot="1" noChangeAspect="1"/>
          </p:cNvPicPr>
          <p:nvPr>
            <a:wavAudioFile r:embed="rId1" name="dasGeschenk.wav"/>
          </p:nvPr>
        </p:nvPicPr>
        <p:blipFill>
          <a:blip r:embed="rId3"/>
          <a:stretch>
            <a:fillRect/>
          </a:stretch>
        </p:blipFill>
        <p:spPr>
          <a:xfrm>
            <a:off x="12882610" y="1857364"/>
            <a:ext cx="304800" cy="304800"/>
          </a:xfrm>
          <a:prstGeom prst="rect">
            <a:avLst/>
          </a:prstGeom>
        </p:spPr>
      </p:pic>
      <p:pic>
        <p:nvPicPr>
          <p:cNvPr id="11" name="Рисунок 10" descr="141521_53309b0fed5d053309b0fed60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Regal.wav">
            <a:hlinkClick r:id="" action="ppaction://media"/>
          </p:cNvPr>
          <p:cNvPicPr>
            <a:picLocks noRot="1" noChangeAspect="1"/>
          </p:cNvPicPr>
          <p:nvPr>
            <a:wavAudioFile r:embed="rId1" name="das_Regal.wav"/>
          </p:nvPr>
        </p:nvPicPr>
        <p:blipFill>
          <a:blip r:embed="rId3"/>
          <a:stretch>
            <a:fillRect/>
          </a:stretch>
        </p:blipFill>
        <p:spPr>
          <a:xfrm>
            <a:off x="12811172" y="2500306"/>
            <a:ext cx="304800" cy="304800"/>
          </a:xfrm>
          <a:prstGeom prst="rect">
            <a:avLst/>
          </a:prstGeom>
        </p:spPr>
      </p:pic>
      <p:pic>
        <p:nvPicPr>
          <p:cNvPr id="11" name="Рисунок 10" descr="shelf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750054"/>
            <a:ext cx="295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Haus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52728" y="2786058"/>
            <a:ext cx="3357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Zimmer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524628" y="2786058"/>
            <a:ext cx="3214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Fenster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5786454"/>
            <a:ext cx="2786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Sofa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24958" y="5715016"/>
            <a:ext cx="31670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Regal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786454"/>
            <a:ext cx="2881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Bett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500306"/>
            <a:ext cx="25003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</a:t>
            </a: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-schenk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238876" y="5786454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Bild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5728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1356" y="285727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7570" y="428604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0960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38480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24628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96462" y="3786190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39338" y="642918"/>
            <a:ext cx="2123235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_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Fenster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Gesche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So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s_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s_Reg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Fenster0.wav">
            <a:hlinkClick r:id="" action="ppaction://media"/>
          </p:cNvPr>
          <p:cNvPicPr>
            <a:picLocks noRot="1" noChangeAspect="1"/>
          </p:cNvPicPr>
          <p:nvPr>
            <a:wavAudioFile r:embed="rId1" name="dasFenster0.wav"/>
          </p:nvPr>
        </p:nvPicPr>
        <p:blipFill>
          <a:blip r:embed="rId5"/>
          <a:stretch>
            <a:fillRect/>
          </a:stretch>
        </p:blipFill>
        <p:spPr>
          <a:xfrm>
            <a:off x="12811172" y="1928802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Bild.wav">
            <a:hlinkClick r:id="" action="ppaction://media"/>
          </p:cNvPr>
          <p:cNvPicPr>
            <a:picLocks noRot="1" noChangeAspect="1"/>
          </p:cNvPicPr>
          <p:nvPr>
            <a:wavAudioFile r:embed="rId1" name="das_Bild.wav"/>
          </p:nvPr>
        </p:nvPicPr>
        <p:blipFill>
          <a:blip r:embed="rId5"/>
          <a:stretch>
            <a:fillRect/>
          </a:stretch>
        </p:blipFill>
        <p:spPr>
          <a:xfrm>
            <a:off x="12811172" y="1500174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Zimmer.wav">
            <a:hlinkClick r:id="" action="ppaction://media"/>
          </p:cNvPr>
          <p:cNvPicPr>
            <a:picLocks noRot="1" noChangeAspect="1"/>
          </p:cNvPicPr>
          <p:nvPr>
            <a:wavAudioFile r:embed="rId1" name="das Zimmer.wav"/>
          </p:nvPr>
        </p:nvPicPr>
        <p:blipFill>
          <a:blip r:embed="rId5"/>
          <a:stretch>
            <a:fillRect/>
          </a:stretch>
        </p:blipFill>
        <p:spPr>
          <a:xfrm>
            <a:off x="12882610" y="1357298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 Bett.wav">
            <a:hlinkClick r:id="" action="ppaction://media"/>
          </p:cNvPr>
          <p:cNvPicPr>
            <a:picLocks noRot="1" noChangeAspect="1"/>
          </p:cNvPicPr>
          <p:nvPr>
            <a:wavAudioFile r:embed="rId1" name="das Bett.wav"/>
          </p:nvPr>
        </p:nvPicPr>
        <p:blipFill>
          <a:blip r:embed="rId5"/>
          <a:stretch>
            <a:fillRect/>
          </a:stretch>
        </p:blipFill>
        <p:spPr>
          <a:xfrm>
            <a:off x="12811172" y="1428736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Geschenk.wav">
            <a:hlinkClick r:id="" action="ppaction://media"/>
          </p:cNvPr>
          <p:cNvPicPr>
            <a:picLocks noRot="1" noChangeAspect="1"/>
          </p:cNvPicPr>
          <p:nvPr>
            <a:wavAudioFile r:embed="rId1" name="dasGeschenk.wav"/>
          </p:nvPr>
        </p:nvPicPr>
        <p:blipFill>
          <a:blip r:embed="rId5"/>
          <a:stretch>
            <a:fillRect/>
          </a:stretch>
        </p:blipFill>
        <p:spPr>
          <a:xfrm>
            <a:off x="13239800" y="1571612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Sofa.wav">
            <a:hlinkClick r:id="" action="ppaction://media"/>
          </p:cNvPr>
          <p:cNvPicPr>
            <a:picLocks noRot="1" noChangeAspect="1"/>
          </p:cNvPicPr>
          <p:nvPr>
            <a:wavAudioFile r:embed="rId1" name="das_Sofa.wav"/>
          </p:nvPr>
        </p:nvPicPr>
        <p:blipFill>
          <a:blip r:embed="rId5"/>
          <a:stretch>
            <a:fillRect/>
          </a:stretch>
        </p:blipFill>
        <p:spPr>
          <a:xfrm>
            <a:off x="13025486" y="1857364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Haus.wav">
            <a:hlinkClick r:id="" action="ppaction://media"/>
          </p:cNvPr>
          <p:cNvPicPr>
            <a:picLocks noRot="1" noChangeAspect="1"/>
          </p:cNvPicPr>
          <p:nvPr>
            <a:wavAudioFile r:embed="rId1" name="dasHaus.wav"/>
          </p:nvPr>
        </p:nvPicPr>
        <p:blipFill>
          <a:blip r:embed="rId5"/>
          <a:stretch>
            <a:fillRect/>
          </a:stretch>
        </p:blipFill>
        <p:spPr>
          <a:xfrm>
            <a:off x="13025486" y="1214422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Regal.wav">
            <a:hlinkClick r:id="" action="ppaction://media"/>
          </p:cNvPr>
          <p:cNvPicPr>
            <a:picLocks noRot="1" noChangeAspect="1"/>
          </p:cNvPicPr>
          <p:nvPr>
            <a:wavAudioFile r:embed="rId1" name="das_Regal.wav"/>
          </p:nvPr>
        </p:nvPicPr>
        <p:blipFill>
          <a:blip r:embed="rId5"/>
          <a:stretch>
            <a:fillRect/>
          </a:stretch>
        </p:blipFill>
        <p:spPr>
          <a:xfrm>
            <a:off x="13025486" y="1571612"/>
            <a:ext cx="304800" cy="304800"/>
          </a:xfrm>
          <a:prstGeom prst="rect">
            <a:avLst/>
          </a:prstGeom>
        </p:spPr>
      </p:pic>
      <p:pic>
        <p:nvPicPr>
          <p:cNvPr id="1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roo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14" name="Рисунок 13" descr="кроват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15" name="Рисунок 14" descr="diva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16" name="Рисунок 15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17" name="Рисунок 16" descr="shelf0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18" name="Рисунок 17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535500"/>
            <a:ext cx="295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Haus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52728" y="571504"/>
            <a:ext cx="3357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Zimmer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524628" y="571504"/>
            <a:ext cx="3214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Fenster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3857628"/>
            <a:ext cx="2786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Sofa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24958" y="3786190"/>
            <a:ext cx="31670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Regal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857628"/>
            <a:ext cx="2881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Bett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85752"/>
            <a:ext cx="25003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</a:t>
            </a: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-schenk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238876" y="3857628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 Bild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28736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3" descr="room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1356" y="1428736"/>
            <a:ext cx="2643206" cy="238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a-windo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53256" y="1428736"/>
            <a:ext cx="2073934" cy="2286016"/>
          </a:xfrm>
          <a:prstGeom prst="rect">
            <a:avLst/>
          </a:prstGeom>
        </p:spPr>
      </p:pic>
      <p:pic>
        <p:nvPicPr>
          <p:cNvPr id="30" name="Рисунок 29" descr="141521_53309b0fed5d053309b0fed60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67900" y="1714488"/>
            <a:ext cx="2300171" cy="1857388"/>
          </a:xfrm>
          <a:prstGeom prst="rect">
            <a:avLst/>
          </a:prstGeom>
        </p:spPr>
      </p:pic>
      <p:pic>
        <p:nvPicPr>
          <p:cNvPr id="32" name="Рисунок 31" descr="кровать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0960" y="4572008"/>
            <a:ext cx="2571768" cy="2068020"/>
          </a:xfrm>
          <a:prstGeom prst="rect">
            <a:avLst/>
          </a:prstGeom>
        </p:spPr>
      </p:pic>
      <p:pic>
        <p:nvPicPr>
          <p:cNvPr id="33" name="Рисунок 32" descr="diva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38480" y="4857760"/>
            <a:ext cx="2835539" cy="1571636"/>
          </a:xfrm>
          <a:prstGeom prst="rect">
            <a:avLst/>
          </a:prstGeom>
        </p:spPr>
      </p:pic>
      <p:pic>
        <p:nvPicPr>
          <p:cNvPr id="34" name="Рисунок 33" descr="pictur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24628" y="4643446"/>
            <a:ext cx="2214578" cy="1936174"/>
          </a:xfrm>
          <a:prstGeom prst="rect">
            <a:avLst/>
          </a:prstGeom>
        </p:spPr>
      </p:pic>
      <p:pic>
        <p:nvPicPr>
          <p:cNvPr id="36" name="Рисунок 35" descr="shelf0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96462" y="4714884"/>
            <a:ext cx="189178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_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Fenster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Gesche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s_Sof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s_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as_Reg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as_Bild.wav">
            <a:hlinkClick r:id="" action="ppaction://media"/>
          </p:cNvPr>
          <p:cNvPicPr>
            <a:picLocks noRot="1" noChangeAspect="1"/>
          </p:cNvPicPr>
          <p:nvPr>
            <a:wavAudioFile r:embed="rId1" name="das_Bild.wav"/>
          </p:nvPr>
        </p:nvPicPr>
        <p:blipFill>
          <a:blip r:embed="rId3"/>
          <a:stretch>
            <a:fillRect/>
          </a:stretch>
        </p:blipFill>
        <p:spPr>
          <a:xfrm>
            <a:off x="12596858" y="1285860"/>
            <a:ext cx="304800" cy="304800"/>
          </a:xfrm>
          <a:prstGeom prst="rect">
            <a:avLst/>
          </a:prstGeom>
        </p:spPr>
      </p:pic>
      <p:pic>
        <p:nvPicPr>
          <p:cNvPr id="11" name="Рисунок 10" descr="pi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49.radikal.ru/i124/1008/59/74feb2e283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857232"/>
            <a:ext cx="2840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ro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785794"/>
            <a:ext cx="2786082" cy="25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4" y="1000108"/>
            <a:ext cx="2000264" cy="2204812"/>
          </a:xfrm>
          <a:prstGeom prst="rect">
            <a:avLst/>
          </a:prstGeom>
        </p:spPr>
      </p:pic>
      <p:pic>
        <p:nvPicPr>
          <p:cNvPr id="25" name="Рисунок 24" descr="крова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643314"/>
            <a:ext cx="2571768" cy="2068020"/>
          </a:xfrm>
          <a:prstGeom prst="rect">
            <a:avLst/>
          </a:prstGeom>
        </p:spPr>
      </p:pic>
      <p:pic>
        <p:nvPicPr>
          <p:cNvPr id="29" name="Рисунок 28" descr="div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2794" y="3929066"/>
            <a:ext cx="2835539" cy="1571636"/>
          </a:xfrm>
          <a:prstGeom prst="rect">
            <a:avLst/>
          </a:prstGeom>
        </p:spPr>
      </p:pic>
      <p:pic>
        <p:nvPicPr>
          <p:cNvPr id="31" name="Рисунок 30" descr="pic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6066" y="3714752"/>
            <a:ext cx="2214578" cy="1936174"/>
          </a:xfrm>
          <a:prstGeom prst="rect">
            <a:avLst/>
          </a:prstGeom>
        </p:spPr>
      </p:pic>
      <p:pic>
        <p:nvPicPr>
          <p:cNvPr id="35" name="Рисунок 34" descr="shelf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2148" y="3714752"/>
            <a:ext cx="1891788" cy="1928826"/>
          </a:xfrm>
          <a:prstGeom prst="rect">
            <a:avLst/>
          </a:prstGeom>
        </p:spPr>
      </p:pic>
      <p:pic>
        <p:nvPicPr>
          <p:cNvPr id="37" name="Рисунок 36" descr="141521_53309b0fed5d053309b0fed60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1214422"/>
            <a:ext cx="2123235" cy="1714512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4578fe84aca7f92454ab1d35ab2fea6e8237d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64</Words>
  <Application>Microsoft Office PowerPoint</Application>
  <PresentationFormat>Произвольный</PresentationFormat>
  <Paragraphs>24</Paragraphs>
  <Slides>38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647</cp:revision>
  <dcterms:created xsi:type="dcterms:W3CDTF">2011-12-20T18:06:18Z</dcterms:created>
  <dcterms:modified xsi:type="dcterms:W3CDTF">2022-06-22T11:16:42Z</dcterms:modified>
</cp:coreProperties>
</file>